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</p:sldIdLst>
  <p:sldSz cx="6858000" cy="9906000" type="A4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FADE-D31C-4505-AF6F-CFDDF888F8DB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8CB0-4604-4230-9FCA-F5A8B5E58A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7467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FADE-D31C-4505-AF6F-CFDDF888F8DB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8CB0-4604-4230-9FCA-F5A8B5E58A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288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FADE-D31C-4505-AF6F-CFDDF888F8DB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8CB0-4604-4230-9FCA-F5A8B5E58A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475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FADE-D31C-4505-AF6F-CFDDF888F8DB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8CB0-4604-4230-9FCA-F5A8B5E58A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426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FADE-D31C-4505-AF6F-CFDDF888F8DB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8CB0-4604-4230-9FCA-F5A8B5E58A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455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FADE-D31C-4505-AF6F-CFDDF888F8DB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8CB0-4604-4230-9FCA-F5A8B5E58A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210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FADE-D31C-4505-AF6F-CFDDF888F8DB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8CB0-4604-4230-9FCA-F5A8B5E58A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633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FADE-D31C-4505-AF6F-CFDDF888F8DB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8CB0-4604-4230-9FCA-F5A8B5E58A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427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FADE-D31C-4505-AF6F-CFDDF888F8DB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8CB0-4604-4230-9FCA-F5A8B5E58A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75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FADE-D31C-4505-AF6F-CFDDF888F8DB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8CB0-4604-4230-9FCA-F5A8B5E58A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56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FADE-D31C-4505-AF6F-CFDDF888F8DB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8CB0-4604-4230-9FCA-F5A8B5E58A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655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CFADE-D31C-4505-AF6F-CFDDF888F8DB}" type="datetimeFigureOut">
              <a:rPr lang="he-IL" smtClean="0"/>
              <a:t>כ"ו/כסלו/תשפ"ב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38CB0-4604-4230-9FCA-F5A8B5E58A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073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לבן 12"/>
          <p:cNvSpPr/>
          <p:nvPr/>
        </p:nvSpPr>
        <p:spPr>
          <a:xfrm>
            <a:off x="-16071" y="0"/>
            <a:ext cx="6890142" cy="990600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915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816" y="4327816"/>
            <a:ext cx="1250373" cy="125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54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לבן 12"/>
          <p:cNvSpPr/>
          <p:nvPr/>
        </p:nvSpPr>
        <p:spPr>
          <a:xfrm>
            <a:off x="-16071" y="0"/>
            <a:ext cx="6890142" cy="990600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915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18" y="207078"/>
            <a:ext cx="735031" cy="7350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1104" y="3681352"/>
            <a:ext cx="594953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>
                <a:latin typeface="Assistant" panose="00000500000000000000" pitchFamily="2" charset="-79"/>
                <a:cs typeface="Assistant" panose="00000500000000000000" pitchFamily="2" charset="-79"/>
              </a:rPr>
              <a:t>שם קמפיין / </a:t>
            </a:r>
            <a:r>
              <a:rPr lang="he-IL" sz="3600" dirty="0" err="1" smtClean="0">
                <a:latin typeface="Assistant" panose="00000500000000000000" pitchFamily="2" charset="-79"/>
                <a:cs typeface="Assistant" panose="00000500000000000000" pitchFamily="2" charset="-79"/>
              </a:rPr>
              <a:t>פוסטים</a:t>
            </a:r>
            <a:r>
              <a:rPr lang="he-IL" sz="3600" dirty="0" smtClean="0">
                <a:latin typeface="Assistant" panose="00000500000000000000" pitchFamily="2" charset="-79"/>
                <a:cs typeface="Assistant" panose="00000500000000000000" pitchFamily="2" charset="-79"/>
              </a:rPr>
              <a:t> שבועיים</a:t>
            </a:r>
            <a:endParaRPr lang="he-IL" sz="3600" dirty="0"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104" y="4300295"/>
            <a:ext cx="594953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dirty="0" smtClean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שם החברה (הלקוח)</a:t>
            </a:r>
            <a:endParaRPr lang="he-IL" sz="2000" dirty="0">
              <a:solidFill>
                <a:schemeClr val="bg1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718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לבן 12"/>
          <p:cNvSpPr/>
          <p:nvPr/>
        </p:nvSpPr>
        <p:spPr>
          <a:xfrm>
            <a:off x="-16071" y="0"/>
            <a:ext cx="6890142" cy="990600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915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18" y="207078"/>
            <a:ext cx="735031" cy="735031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153" y="1532165"/>
            <a:ext cx="4651693" cy="76712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4230" y="9354633"/>
            <a:ext cx="594953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sz="2000" dirty="0" smtClean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#1</a:t>
            </a:r>
            <a:endParaRPr lang="he-IL" sz="2000" dirty="0">
              <a:solidFill>
                <a:schemeClr val="bg1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8088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לבן 12"/>
          <p:cNvSpPr/>
          <p:nvPr/>
        </p:nvSpPr>
        <p:spPr>
          <a:xfrm>
            <a:off x="0" y="0"/>
            <a:ext cx="6890142" cy="990600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915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18" y="207078"/>
            <a:ext cx="735031" cy="735031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121" y="1470933"/>
            <a:ext cx="5295900" cy="7486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4230" y="9354633"/>
            <a:ext cx="594953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sz="2000" dirty="0" smtClean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#2</a:t>
            </a:r>
            <a:endParaRPr lang="he-IL" sz="2000" dirty="0">
              <a:solidFill>
                <a:schemeClr val="bg1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3524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לבן 12"/>
          <p:cNvSpPr/>
          <p:nvPr/>
        </p:nvSpPr>
        <p:spPr>
          <a:xfrm>
            <a:off x="0" y="0"/>
            <a:ext cx="6890142" cy="990600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915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18" y="207078"/>
            <a:ext cx="735031" cy="735031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121" y="1470933"/>
            <a:ext cx="5295900" cy="7486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4230" y="9354633"/>
            <a:ext cx="594953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sz="2000" dirty="0" smtClean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#3</a:t>
            </a:r>
            <a:endParaRPr lang="he-IL" sz="2000" dirty="0">
              <a:solidFill>
                <a:schemeClr val="bg1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1477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לבן 12"/>
          <p:cNvSpPr/>
          <p:nvPr/>
        </p:nvSpPr>
        <p:spPr>
          <a:xfrm>
            <a:off x="0" y="0"/>
            <a:ext cx="6890142" cy="990600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915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18" y="207078"/>
            <a:ext cx="735031" cy="735031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121" y="1470933"/>
            <a:ext cx="5295900" cy="7486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4230" y="9354633"/>
            <a:ext cx="594953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sz="2000" dirty="0" smtClean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#4</a:t>
            </a:r>
            <a:endParaRPr lang="he-IL" sz="2000" dirty="0">
              <a:solidFill>
                <a:schemeClr val="bg1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7252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לבן 12"/>
          <p:cNvSpPr/>
          <p:nvPr/>
        </p:nvSpPr>
        <p:spPr>
          <a:xfrm>
            <a:off x="0" y="0"/>
            <a:ext cx="6890142" cy="990600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915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18" y="207078"/>
            <a:ext cx="735031" cy="735031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121" y="1470933"/>
            <a:ext cx="5295900" cy="7486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4230" y="9354633"/>
            <a:ext cx="594953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he-IL" sz="2000" dirty="0" smtClean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#5</a:t>
            </a:r>
            <a:endParaRPr lang="he-IL" sz="2000" dirty="0">
              <a:solidFill>
                <a:schemeClr val="bg1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9459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20</Words>
  <Application>Microsoft Office PowerPoint</Application>
  <PresentationFormat>נייר A4 ‏(210x297 מ"מ)</PresentationFormat>
  <Paragraphs>7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3" baseType="lpstr">
      <vt:lpstr>Arial</vt:lpstr>
      <vt:lpstr>Assistant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תומר אורנשטיין</dc:creator>
  <cp:lastModifiedBy>תומר אורנשטיין</cp:lastModifiedBy>
  <cp:revision>1</cp:revision>
  <dcterms:created xsi:type="dcterms:W3CDTF">2021-11-30T18:54:53Z</dcterms:created>
  <dcterms:modified xsi:type="dcterms:W3CDTF">2021-11-30T19:00:46Z</dcterms:modified>
</cp:coreProperties>
</file>